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3" r:id="rId1"/>
  </p:sldMasterIdLst>
  <p:notesMasterIdLst>
    <p:notesMasterId r:id="rId5"/>
  </p:notesMasterIdLst>
  <p:sldIdLst>
    <p:sldId id="260" r:id="rId2"/>
    <p:sldId id="262" r:id="rId3"/>
    <p:sldId id="264" r:id="rId4"/>
  </p:sldIdLst>
  <p:sldSz cx="6858000" cy="9906000" type="A4"/>
  <p:notesSz cx="9875838" cy="17556163"/>
  <p:embeddedFontLst>
    <p:embeddedFont>
      <p:font typeface="LG스마트체 Regular" panose="020B0600000101010101" pitchFamily="50" charset="-127"/>
      <p:regular r:id="rId6"/>
    </p:embeddedFont>
    <p:embeddedFont>
      <p:font typeface="Calibri Light" panose="020F0302020204030204" pitchFamily="34" charset="0"/>
      <p:regular r:id="rId7"/>
      <p:italic r:id="rId8"/>
    </p:embeddedFont>
    <p:embeddedFont>
      <p:font typeface="LG스마트체2.0 Regular" panose="020B0600000101010101" pitchFamily="50" charset="-127"/>
      <p:regular r:id="rId9"/>
    </p:embeddedFont>
    <p:embeddedFont>
      <p:font typeface="휴먼옛체" panose="02030504000101010101" pitchFamily="18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LG스마트체2.0 Bold" panose="020B0600000101010101" pitchFamily="50" charset="-127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AE2"/>
    <a:srgbClr val="FCF4E3"/>
    <a:srgbClr val="B86951"/>
    <a:srgbClr val="495E67"/>
    <a:srgbClr val="90A6B0"/>
    <a:srgbClr val="BC6A52"/>
    <a:srgbClr val="5C444B"/>
    <a:srgbClr val="133055"/>
    <a:srgbClr val="4472C4"/>
    <a:srgbClr val="A50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5940" autoAdjust="0"/>
  </p:normalViewPr>
  <p:slideViewPr>
    <p:cSldViewPr snapToGrid="0" snapToObjects="1">
      <p:cViewPr>
        <p:scale>
          <a:sx n="55" d="100"/>
          <a:sy n="55" d="100"/>
        </p:scale>
        <p:origin x="290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86075" y="2193925"/>
            <a:ext cx="4103688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738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1284C96A-4447-1358-8F2B-C01FAA189759}"/>
              </a:ext>
            </a:extLst>
          </p:cNvPr>
          <p:cNvSpPr/>
          <p:nvPr userDrawn="1"/>
        </p:nvSpPr>
        <p:spPr>
          <a:xfrm>
            <a:off x="-124" y="22860"/>
            <a:ext cx="6858124" cy="525780"/>
          </a:xfrm>
          <a:prstGeom prst="rect">
            <a:avLst/>
          </a:prstGeom>
          <a:solidFill>
            <a:srgbClr val="A50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832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76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600" y="83501"/>
            <a:ext cx="641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샘플</a:t>
            </a:r>
            <a:r>
              <a:rPr lang="en-US" altLang="ko-KR" sz="2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 </a:t>
            </a:r>
            <a:r>
              <a:rPr lang="ko-KR" altLang="en-US" sz="2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자율주행차 자동차 </a:t>
            </a:r>
            <a:r>
              <a:rPr lang="ko-KR" altLang="en-US" sz="2400" b="1" dirty="0" err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붕붕이</a:t>
            </a:r>
            <a:endParaRPr lang="ko-KR" altLang="en-US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2869C07-8EA0-BED9-D84F-576DE6049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166"/>
            <a:ext cx="6858000" cy="94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0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8" t="35037" r="17694" b="10540"/>
          <a:stretch/>
        </p:blipFill>
        <p:spPr>
          <a:xfrm>
            <a:off x="437576" y="1167919"/>
            <a:ext cx="2244173" cy="303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EDEAE2"/>
          </a:solidFill>
          <a:ln w="76200">
            <a:solidFill>
              <a:srgbClr val="495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스마트체2.0 Bold" panose="020B0600000101010101" pitchFamily="50" charset="-127"/>
              <a:ea typeface="LG스마트체2.0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180" y="2062910"/>
            <a:ext cx="4546717" cy="64170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74019" y="2716110"/>
            <a:ext cx="4391638" cy="47060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165" y="339954"/>
            <a:ext cx="428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495E67"/>
                </a:solidFill>
                <a:latin typeface="LG스마트체2.0 Bold" panose="020B0600000101010101" pitchFamily="50" charset="-127"/>
                <a:ea typeface="LG스마트체2.0 Bold" panose="020B0600000101010101" pitchFamily="50" charset="-127"/>
              </a:rPr>
              <a:t>문서 읽기 어려울 땐 </a:t>
            </a:r>
            <a:endParaRPr lang="ko-KR" altLang="en-US" sz="3200" b="1" dirty="0">
              <a:solidFill>
                <a:srgbClr val="495E67"/>
              </a:solidFill>
              <a:latin typeface="LG스마트체2.0 Bold" panose="020B0600000101010101" pitchFamily="50" charset="-127"/>
              <a:ea typeface="LG스마트체2.0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945630" y="-366043"/>
            <a:ext cx="5372850" cy="80783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0973260">
            <a:off x="870085" y="875153"/>
            <a:ext cx="32432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spc="450" dirty="0" smtClean="0">
                <a:solidFill>
                  <a:srgbClr val="B86951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FOBI</a:t>
            </a:r>
            <a:endParaRPr lang="ko-KR" altLang="en-US" sz="8800" b="1" spc="450">
              <a:solidFill>
                <a:srgbClr val="B86951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51319" y="412475"/>
            <a:ext cx="2153873" cy="1793885"/>
          </a:xfrm>
          <a:prstGeom prst="rect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-21771" y="3232181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-51296" y="3843910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-22946" y="4454062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97" y="5070471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0" y="5682200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-7028" y="6292352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-14743" y="6917428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-44268" y="7529157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-15918" y="8139309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525" y="8755718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028" y="9367447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0" y="9977599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39485" y="2593851"/>
            <a:ext cx="0" cy="7318273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845477" y="2618834"/>
            <a:ext cx="0" cy="7287166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1494971" y="2624958"/>
            <a:ext cx="0" cy="7287166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2129991" y="2624958"/>
            <a:ext cx="0" cy="7281042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2722927" y="2624958"/>
            <a:ext cx="0" cy="729329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3328919" y="2618834"/>
            <a:ext cx="0" cy="729329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H="1">
            <a:off x="3978413" y="2624958"/>
            <a:ext cx="38392" cy="729329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4584405" y="2624958"/>
            <a:ext cx="0" cy="7287166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5214276" y="2624958"/>
            <a:ext cx="0" cy="7274918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5807212" y="2618834"/>
            <a:ext cx="0" cy="7293290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6413204" y="2624958"/>
            <a:ext cx="0" cy="7281042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-44268" y="2618834"/>
            <a:ext cx="6901542" cy="6124"/>
          </a:xfrm>
          <a:prstGeom prst="line">
            <a:avLst/>
          </a:prstGeom>
          <a:ln>
            <a:solidFill>
              <a:srgbClr val="495E6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직사각형 223"/>
          <p:cNvSpPr/>
          <p:nvPr/>
        </p:nvSpPr>
        <p:spPr>
          <a:xfrm>
            <a:off x="246514" y="3238305"/>
            <a:ext cx="3081092" cy="3073518"/>
          </a:xfrm>
          <a:prstGeom prst="rect">
            <a:avLst/>
          </a:prstGeom>
          <a:solidFill>
            <a:srgbClr val="EDEAE2"/>
          </a:solidFill>
          <a:ln>
            <a:solidFill>
              <a:srgbClr val="495E6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/>
          <p:cNvSpPr/>
          <p:nvPr/>
        </p:nvSpPr>
        <p:spPr>
          <a:xfrm>
            <a:off x="4026534" y="3242440"/>
            <a:ext cx="2386670" cy="3049912"/>
          </a:xfrm>
          <a:prstGeom prst="rect">
            <a:avLst/>
          </a:prstGeom>
          <a:solidFill>
            <a:srgbClr val="EDEAE2"/>
          </a:solidFill>
          <a:ln>
            <a:solidFill>
              <a:srgbClr val="495E6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4567056" y="5489069"/>
            <a:ext cx="1845556" cy="3882711"/>
          </a:xfrm>
          <a:prstGeom prst="rect">
            <a:avLst/>
          </a:prstGeom>
          <a:solidFill>
            <a:srgbClr val="EDEAE2"/>
          </a:solidFill>
          <a:ln>
            <a:solidFill>
              <a:srgbClr val="495E6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4492471" y="5019844"/>
            <a:ext cx="1906086" cy="1258764"/>
          </a:xfrm>
          <a:prstGeom prst="rect">
            <a:avLst/>
          </a:prstGeom>
          <a:solidFill>
            <a:srgbClr val="EDEAE2"/>
          </a:solidFill>
          <a:ln>
            <a:solidFill>
              <a:srgbClr val="EDE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/>
          <p:cNvSpPr txBox="1"/>
          <p:nvPr/>
        </p:nvSpPr>
        <p:spPr>
          <a:xfrm>
            <a:off x="328179" y="1739745"/>
            <a:ext cx="612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B86951"/>
                </a:solidFill>
              </a:rPr>
              <a:t>🐾</a:t>
            </a:r>
          </a:p>
        </p:txBody>
      </p:sp>
      <p:sp>
        <p:nvSpPr>
          <p:cNvPr id="235" name="구름 234"/>
          <p:cNvSpPr/>
          <p:nvPr/>
        </p:nvSpPr>
        <p:spPr>
          <a:xfrm>
            <a:off x="425019" y="3412844"/>
            <a:ext cx="407402" cy="413529"/>
          </a:xfrm>
          <a:prstGeom prst="cloud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</a:t>
            </a:r>
            <a:endParaRPr lang="ko-KR" altLang="en-US" b="1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36" name="구름 235"/>
          <p:cNvSpPr/>
          <p:nvPr/>
        </p:nvSpPr>
        <p:spPr>
          <a:xfrm>
            <a:off x="4181499" y="3388939"/>
            <a:ext cx="407402" cy="413529"/>
          </a:xfrm>
          <a:prstGeom prst="cloud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</a:t>
            </a:r>
            <a:endParaRPr lang="ko-KR" altLang="en-US" b="1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4847260" y="531139"/>
            <a:ext cx="155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FOBI</a:t>
            </a:r>
            <a:r>
              <a:rPr lang="ko-KR" altLang="en-US" spc="30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란</a:t>
            </a:r>
            <a:r>
              <a:rPr lang="en-US" altLang="ko-KR" spc="300" dirty="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?</a:t>
            </a:r>
            <a:endParaRPr lang="ko-KR" altLang="en-US" spc="300">
              <a:solidFill>
                <a:srgbClr val="FCF4E3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4860912" y="1051874"/>
            <a:ext cx="1969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File</a:t>
            </a:r>
          </a:p>
          <a:p>
            <a:r>
              <a:rPr lang="en-US" altLang="ko-KR" sz="1600" spc="300" dirty="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Oriented</a:t>
            </a:r>
          </a:p>
          <a:p>
            <a:r>
              <a:rPr lang="en-US" altLang="ko-KR" sz="1600" spc="300" dirty="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Bot</a:t>
            </a:r>
          </a:p>
          <a:p>
            <a:r>
              <a:rPr lang="en-US" altLang="ko-KR" sz="1600" spc="300" dirty="0" smtClean="0">
                <a:solidFill>
                  <a:srgbClr val="FCF4E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Interface</a:t>
            </a:r>
            <a:endParaRPr lang="ko-KR" altLang="en-US" sz="1600" spc="300">
              <a:solidFill>
                <a:srgbClr val="FCF4E3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243" name="직선 연결선 242"/>
          <p:cNvCxnSpPr/>
          <p:nvPr/>
        </p:nvCxnSpPr>
        <p:spPr>
          <a:xfrm>
            <a:off x="4929152" y="952025"/>
            <a:ext cx="584602" cy="0"/>
          </a:xfrm>
          <a:prstGeom prst="line">
            <a:avLst/>
          </a:prstGeom>
          <a:ln>
            <a:solidFill>
              <a:srgbClr val="FCF4E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" t="40791" r="70617" b="42380"/>
          <a:stretch/>
        </p:blipFill>
        <p:spPr>
          <a:xfrm rot="2560678">
            <a:off x="-19528" y="6427518"/>
            <a:ext cx="972325" cy="971550"/>
          </a:xfrm>
          <a:prstGeom prst="rect">
            <a:avLst/>
          </a:prstGeom>
        </p:spPr>
      </p:pic>
      <p:pic>
        <p:nvPicPr>
          <p:cNvPr id="246" name="그림 24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2" t="66254" r="184" b="15760"/>
          <a:stretch/>
        </p:blipFill>
        <p:spPr>
          <a:xfrm rot="1155792">
            <a:off x="5728176" y="2551676"/>
            <a:ext cx="994865" cy="986995"/>
          </a:xfrm>
          <a:prstGeom prst="rect">
            <a:avLst/>
          </a:prstGeom>
        </p:spPr>
      </p:pic>
      <p:pic>
        <p:nvPicPr>
          <p:cNvPr id="250" name="그림 24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" t="40791" r="70617" b="42380"/>
          <a:stretch/>
        </p:blipFill>
        <p:spPr>
          <a:xfrm rot="401283">
            <a:off x="400481" y="6389417"/>
            <a:ext cx="972325" cy="971550"/>
          </a:xfrm>
          <a:prstGeom prst="rect">
            <a:avLst/>
          </a:prstGeom>
        </p:spPr>
      </p:pic>
      <p:sp>
        <p:nvSpPr>
          <p:cNvPr id="226" name="직사각형 225"/>
          <p:cNvSpPr/>
          <p:nvPr/>
        </p:nvSpPr>
        <p:spPr>
          <a:xfrm>
            <a:off x="1528233" y="6917428"/>
            <a:ext cx="2490534" cy="2490810"/>
          </a:xfrm>
          <a:prstGeom prst="rect">
            <a:avLst/>
          </a:prstGeom>
          <a:solidFill>
            <a:srgbClr val="EDEAE2"/>
          </a:solidFill>
          <a:ln>
            <a:solidFill>
              <a:srgbClr val="495E6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구름 236"/>
          <p:cNvSpPr/>
          <p:nvPr/>
        </p:nvSpPr>
        <p:spPr>
          <a:xfrm>
            <a:off x="1878484" y="7103380"/>
            <a:ext cx="407402" cy="413529"/>
          </a:xfrm>
          <a:prstGeom prst="cloud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휴먼옛체" panose="02030504000101010101" pitchFamily="18" charset="-127"/>
                <a:ea typeface="휴먼옛체" panose="02030504000101010101" pitchFamily="18" charset="-127"/>
              </a:rPr>
              <a:t>3</a:t>
            </a:r>
            <a:endParaRPr lang="ko-KR" altLang="en-US" b="1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249" name="그림 24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8" t="35037" r="17694" b="10540"/>
          <a:stretch/>
        </p:blipFill>
        <p:spPr>
          <a:xfrm>
            <a:off x="-19069" y="6836756"/>
            <a:ext cx="2244173" cy="3032930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1" t="21346" r="3847" b="59230"/>
          <a:stretch/>
        </p:blipFill>
        <p:spPr>
          <a:xfrm>
            <a:off x="3430599" y="8768438"/>
            <a:ext cx="1315704" cy="1219139"/>
          </a:xfrm>
          <a:prstGeom prst="rect">
            <a:avLst/>
          </a:prstGeom>
        </p:spPr>
      </p:pic>
      <p:sp>
        <p:nvSpPr>
          <p:cNvPr id="54" name="구름 53"/>
          <p:cNvSpPr/>
          <p:nvPr/>
        </p:nvSpPr>
        <p:spPr>
          <a:xfrm>
            <a:off x="4756304" y="6386374"/>
            <a:ext cx="407402" cy="413529"/>
          </a:xfrm>
          <a:prstGeom prst="cloud">
            <a:avLst/>
          </a:prstGeom>
          <a:solidFill>
            <a:srgbClr val="B8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휴먼옛체" panose="02030504000101010101" pitchFamily="18" charset="-127"/>
                <a:ea typeface="휴먼옛체" panose="02030504000101010101" pitchFamily="18" charset="-127"/>
              </a:rPr>
              <a:t>4</a:t>
            </a:r>
            <a:endParaRPr lang="ko-KR" altLang="en-US" b="1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89406" y="4222372"/>
            <a:ext cx="29261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반복되는 설계 기준서 설명에 지친 연구원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478987" y="5079486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히스토리와</a:t>
            </a:r>
            <a:r>
              <a:rPr lang="ko-KR" altLang="en-US" dirty="0"/>
              <a:t> 담당자를 찾느라 야근하는 연구원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479336" y="3436773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방대한 양의 문서로 </a:t>
            </a:r>
            <a:r>
              <a:rPr lang="ko-KR" altLang="en-US" dirty="0" err="1"/>
              <a:t>고통받는</a:t>
            </a:r>
            <a:r>
              <a:rPr lang="ko-KR" altLang="en-US" dirty="0"/>
              <a:t> 연구원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169" y="9030096"/>
            <a:ext cx="882028" cy="88202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517" y="8713844"/>
            <a:ext cx="1514532" cy="151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8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203</TotalTime>
  <Words>39</Words>
  <Application>Microsoft Office PowerPoint</Application>
  <PresentationFormat>A4 용지(210x297mm)</PresentationFormat>
  <Paragraphs>16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LG스마트체 Regular</vt:lpstr>
      <vt:lpstr>Calibri Light</vt:lpstr>
      <vt:lpstr>LG스마트체2.0 Regular</vt:lpstr>
      <vt:lpstr>Arial</vt:lpstr>
      <vt:lpstr>휴먼옛체</vt:lpstr>
      <vt:lpstr>맑은 고딕</vt:lpstr>
      <vt:lpstr>LG스마트체2.0 Bold</vt:lpstr>
      <vt:lpstr>Calibri</vt:lpstr>
      <vt:lpstr>Office 테마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Reskilling 오리엔테이션</dc:title>
  <dc:subject>Presentation</dc:subject>
  <dc:creator>mangoboard.net_22081255</dc:creator>
  <cp:lastModifiedBy>김민/연구원/IT SW플랫폼개발Project(min3.kim@lge.com)</cp:lastModifiedBy>
  <cp:revision>32</cp:revision>
  <dcterms:created xsi:type="dcterms:W3CDTF">2022-12-09T16:47:26Z</dcterms:created>
  <dcterms:modified xsi:type="dcterms:W3CDTF">2025-04-25T06:43:22Z</dcterms:modified>
</cp:coreProperties>
</file>